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aime jouer sur le terrain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artificiel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Demain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elle ira jouer au football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0481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Adjectif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 invariable</a:t>
            </a:r>
            <a:endParaRPr lang="fr-FR" sz="36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90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 sportif est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!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célèbre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chanteur entre sur scène.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Adjectif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Adjectif</a:t>
            </a:r>
            <a:endParaRPr lang="fr-FR" sz="3600" dirty="0">
              <a:solidFill>
                <a:srgbClr val="FFC000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Djibril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mieux que toi au football.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 est arrivée à la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390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Verbe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92D050"/>
                </a:solidFill>
              </a:rPr>
              <a:t>Nom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7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L’entraineur de l’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équipe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attend l’arbitre.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grandit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beaucoup en ce moment.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264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Verbe</a:t>
            </a: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9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spectateurs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admirent la finale.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suis entrée par la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nouvelle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porte.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055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solidFill>
                  <a:srgbClr val="92D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Adjectif</a:t>
            </a:r>
            <a:endParaRPr lang="fr-FR" sz="3600" dirty="0">
              <a:solidFill>
                <a:srgbClr val="FFC000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430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193</Words>
  <Application>Microsoft Office PowerPoint</Application>
  <PresentationFormat>Grand écran</PresentationFormat>
  <Paragraphs>97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2022-08-02T13:31:12Z</dcterms:modified>
</cp:coreProperties>
</file>